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8" r:id="rId4"/>
    <p:sldId id="289" r:id="rId5"/>
    <p:sldId id="290" r:id="rId6"/>
    <p:sldId id="276" r:id="rId7"/>
    <p:sldId id="277" r:id="rId8"/>
    <p:sldId id="280" r:id="rId9"/>
    <p:sldId id="278" r:id="rId10"/>
    <p:sldId id="284" r:id="rId11"/>
    <p:sldId id="285" r:id="rId12"/>
    <p:sldId id="292" r:id="rId13"/>
    <p:sldId id="29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03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16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3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9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5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2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20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95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08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63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1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430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68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92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30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8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5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21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58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18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35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3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190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45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54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50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3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5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63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1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2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71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CA438-E7CC-45E4-8AFE-C99C531DB437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C231-92EB-400F-9A8A-38C7CADFEA02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0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CA438-E7CC-45E4-8AFE-C99C531DB4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C231-92EB-400F-9A8A-38C7CADFEA0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2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9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91053" y="1859339"/>
            <a:ext cx="94098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COMMUNITY POLICING</a:t>
            </a:r>
            <a:endParaRPr lang="uk-UA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8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717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Завдання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управління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патрульної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поліції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місті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Києві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Департаменту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патрульної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поліції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Забезпечення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межах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своїх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повноважень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реалізації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державної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політики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 сферах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забезпечення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охорони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прав і свобод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людини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інтересів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суспільства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і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держави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протидії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злочинності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підтримання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публічної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безпеки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і порядку,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безпеки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дорожнього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руху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Запобігання кримінальним, адміністративним правопорушенням, попередження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виявлення та припинення кримінальних та адміністративних правопорушень, випадків насильства у сім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'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ї, а також виявлення причин і умов, що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що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сприяють їх учиненню;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півпраця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взаємодія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межах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повноважень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іншими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органами 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підрозділами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поліції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Міністерства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внутрішніх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справ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України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органами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державної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влади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органами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місцевого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самоврядування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громадськими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організаціями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питань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підтриманняпублічної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безпеки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і порядку,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забезпечення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дорожнього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руху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охорони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прав та свобод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людини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інтересів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суспільства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держави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протидії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злочинності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4)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регулювання дорожнього руху та здійснення контролю за дотриманням ПДР його учасниками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 за правомірністю експлуатації ТЗ на вулично-дорожній мережі, організація контролю за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додерженням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законів, інших нормативно-правових актів з питань безпеки дорожнього руху.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надання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межах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компетенції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допомоги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особам,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які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особистих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економічних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соціальних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причин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або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внаслідок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надзвичайних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ситуацій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потребують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такої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допомоги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9" y="0"/>
            <a:ext cx="990772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02360" y="117763"/>
            <a:ext cx="7370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НАШІ КОНТАКТИ</a:t>
            </a:r>
            <a:endParaRPr kumimoji="0" lang="uk-UA" altLang="ru-RU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310" y="117763"/>
            <a:ext cx="1516215" cy="13742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2213" y="1450655"/>
            <a:ext cx="9427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93763" y="1349556"/>
            <a:ext cx="96442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Виклик патруля 102 гаряча лінія (044) 287 82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://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patrol.police.gov.ua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https://t.me/kyivpatrol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www.facebook.com/kyivpatrol/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https://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www.youtube.com/channel/UCQpXs_sQcQiAc_ecV8-oNBQ</a:t>
            </a:r>
            <a:endParaRPr kumimoji="0" lang="uk-UA" sz="24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Відділ зв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'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язків з громадськістю управління патрульної поліції у м. Києві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м. Київ, вул. Народного ополчення, 9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9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kyiv@patrol.police.gov.ua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068-402-74-77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7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70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uk-UA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Policing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 термін </a:t>
            </a:r>
            <a:r>
              <a:rPr lang="uk-U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заємодії </a:t>
            </a:r>
            <a:r>
              <a:rPr lang="uk-U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 та громади</a:t>
            </a:r>
            <a:r>
              <a:rPr lang="uk-UA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на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Policing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місцевою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безпечного</a:t>
            </a: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простору.</a:t>
            </a:r>
          </a:p>
          <a:p>
            <a:pPr algn="ctr">
              <a:defRPr/>
            </a:pPr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  <a:defRPr/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8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86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 НАЦІОНАЛЬНУ ПОЛІЦІЮ»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44546A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поліцейських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у сферах: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публічної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і порядку;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прав і свобод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в межах,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законом,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8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33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 НАЦІОНАЛЬНУ ПОЛІЦІЮ»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23.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Поліція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покладених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ru-RU" sz="36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36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превентивну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профілактичну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спрямовану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вчиненню</a:t>
            </a:r>
            <a:r>
              <a:rPr lang="ru-RU" sz="36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правопорушень</a:t>
            </a:r>
            <a:endParaRPr lang="ru-RU" sz="3600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6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8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5847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 НАЦІОНАЛЬНУ ПОЛІЦІЮ»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органами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органами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Поліція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взаємодіє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органами правопорядку та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закону та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3200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8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739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 НАЦІОНАЛЬНУ ПОЛІЦІЮ»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dirty="0" smtClean="0">
              <a:solidFill>
                <a:srgbClr val="44546A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11. 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населенням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засадах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партнерства</a:t>
            </a:r>
          </a:p>
          <a:p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тісній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населенням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територіальними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громадами та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громадськими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об’єднаннями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засадах партнерства і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потреб.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2. З метою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причин та/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учинення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службової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та проблем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громад.</a:t>
            </a:r>
          </a:p>
          <a:p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 smtClean="0">
                <a:solidFill>
                  <a:srgbClr val="44546A">
                    <a:lumMod val="20000"/>
                    <a:lumOff val="80000"/>
                  </a:srgbClr>
                </a:solidFill>
              </a:rPr>
              <a:t>… </a:t>
            </a:r>
            <a:endParaRPr lang="en-US" sz="2800" b="1" dirty="0" smtClean="0">
              <a:solidFill>
                <a:srgbClr val="44546A">
                  <a:lumMod val="20000"/>
                  <a:lumOff val="80000"/>
                </a:srgbClr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7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701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 НАЦІОНАЛЬНУ ПОЛІЦІЮ»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89.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Поліція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взаємодіє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шляхом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поліцією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покладених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поліцією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здійсненням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поліцейської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застосуванню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програмам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правового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пропагує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закладах,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видавничій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endParaRPr lang="uk-UA" sz="2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7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33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Policing</a:t>
            </a:r>
            <a:r>
              <a:rPr lang="uk-U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підхід у щоденній роботі поліції, побудований </a:t>
            </a:r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принципах постійної комунікації, де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реагує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й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приносить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2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7" y="0"/>
            <a:ext cx="990772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4885" y="258901"/>
            <a:ext cx="9409891" cy="683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Policing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поліцією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людям.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Розбудова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поліцією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до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громад.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2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501</Words>
  <Application>Microsoft Office PowerPoint</Application>
  <PresentationFormat>Широкий екран</PresentationFormat>
  <Paragraphs>82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1_Тема Office</vt:lpstr>
      <vt:lpstr>3_Тема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Єлінська Валентина Василівна</cp:lastModifiedBy>
  <cp:revision>205</cp:revision>
  <dcterms:created xsi:type="dcterms:W3CDTF">2017-10-24T06:04:06Z</dcterms:created>
  <dcterms:modified xsi:type="dcterms:W3CDTF">2019-10-02T08:10:12Z</dcterms:modified>
</cp:coreProperties>
</file>